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355" r:id="rId3"/>
    <p:sldId id="356" r:id="rId4"/>
    <p:sldId id="357" r:id="rId5"/>
    <p:sldId id="358" r:id="rId6"/>
    <p:sldId id="359" r:id="rId7"/>
    <p:sldId id="360" r:id="rId8"/>
    <p:sldId id="361" r:id="rId9"/>
    <p:sldId id="362" r:id="rId10"/>
    <p:sldId id="363" r:id="rId11"/>
    <p:sldId id="364" r:id="rId12"/>
    <p:sldId id="354" r:id="rId13"/>
  </p:sldIdLst>
  <p:sldSz cx="12192000" cy="6858000"/>
  <p:notesSz cx="6797675" cy="9926638"/>
  <p:embeddedFontLst>
    <p:embeddedFont>
      <p:font typeface="ShellHeavy" panose="00000700000000000000" pitchFamily="50" charset="0"/>
      <p:regular r:id="rId16"/>
      <p:bold r:id="rId17"/>
    </p:embeddedFont>
    <p:embeddedFont>
      <p:font typeface="ShellMedium" panose="00000600000000000000" pitchFamily="50" charset="0"/>
      <p:regular r:id="rId18"/>
    </p:embeddedFont>
  </p:embeddedFont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14681D-DFA6-4F02-BBE8-A682C6773BC2}" v="106" dt="2023-08-25T04:00:14.1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60" autoAdjust="0"/>
    <p:restoredTop sz="92442" autoAdjust="0"/>
  </p:normalViewPr>
  <p:slideViewPr>
    <p:cSldViewPr snapToGrid="0" snapToObjects="1" showGuides="1">
      <p:cViewPr varScale="1">
        <p:scale>
          <a:sx n="74" d="100"/>
          <a:sy n="74" d="100"/>
        </p:scale>
        <p:origin x="208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62" d="100"/>
          <a:sy n="62" d="100"/>
        </p:scale>
        <p:origin x="3240" y="67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88C09-A274-4C07-9395-CBE67C0DE912}" type="datetimeFigureOut">
              <a:rPr lang="en-GB" smtClean="0">
                <a:latin typeface="ShellMedium" panose="00000600000000000000" pitchFamily="50" charset="0"/>
              </a:rPr>
              <a:pPr/>
              <a:t>19/09/2023</a:t>
            </a:fld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005D9-1AAC-4E6D-B9B3-BB8CB4FD9D30}" type="slidenum">
              <a:rPr lang="en-GB" smtClean="0">
                <a:latin typeface="ShellMedium" panose="00000600000000000000" pitchFamily="50" charset="0"/>
              </a:rPr>
              <a:pPr/>
              <a:t>‹#›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973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Medium" pitchFamily="2" charset="0"/>
              </a:defRPr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Medium" pitchFamily="2" charset="0"/>
              </a:defRPr>
            </a:lvl1pPr>
          </a:lstStyle>
          <a:p>
            <a:fld id="{E8910CE4-810D-4C84-B7AD-48C304FEA169}" type="datetimeFigureOut">
              <a:rPr lang="en-GB" smtClean="0">
                <a:latin typeface="ShellMedium" panose="00000600000000000000" pitchFamily="50" charset="0"/>
              </a:rPr>
              <a:pPr/>
              <a:t>19/09/2023</a:t>
            </a:fld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Medium" pitchFamily="2" charset="0"/>
              </a:defRPr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Medium" pitchFamily="2" charset="0"/>
              </a:defRPr>
            </a:lvl1pPr>
          </a:lstStyle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‹#›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93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395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12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980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4"/>
            <a:ext cx="12193293" cy="68572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2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754403"/>
            <a:ext cx="9973373" cy="918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856"/>
            <a:ext cx="9976548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2087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33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916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2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Company name appears here</a:t>
            </a:r>
          </a:p>
        </p:txBody>
      </p:sp>
      <p:sp>
        <p:nvSpPr>
          <p:cNvPr id="2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8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4" pos="7357" userDrawn="1">
          <p15:clr>
            <a:srgbClr val="FBAE40"/>
          </p15:clr>
        </p15:guide>
        <p15:guide id="5" pos="1121" userDrawn="1">
          <p15:clr>
            <a:srgbClr val="FBAE40"/>
          </p15:clr>
        </p15:guide>
        <p15:guide id="6" orient="horz" pos="4074" userDrawn="1">
          <p15:clr>
            <a:srgbClr val="FBAE40"/>
          </p15:clr>
        </p15:guide>
        <p15:guide id="7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dirty="0" smtClean="0"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86556"/>
            <a:ext cx="5207224" cy="4672970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tabLst/>
              <a:defRPr sz="11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86554"/>
            <a:ext cx="5211763" cy="4672971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1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</p:cSld>
  <p:clrMapOvr>
    <a:masterClrMapping/>
  </p:clrMapOvr>
  <p:transition/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047384" y="0"/>
            <a:ext cx="7144616" cy="6857999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4425244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5" y="1665286"/>
            <a:ext cx="3829404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072813743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65">
          <p15:clr>
            <a:srgbClr val="FBAE40"/>
          </p15:clr>
        </p15:guide>
        <p15:guide id="3" pos="391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42" name="Chart Placeholder 16"/>
          <p:cNvSpPr>
            <a:spLocks noGrp="1"/>
          </p:cNvSpPr>
          <p:nvPr>
            <p:ph type="chart" sz="quarter" idx="47"/>
          </p:nvPr>
        </p:nvSpPr>
        <p:spPr>
          <a:xfrm>
            <a:off x="508000" y="4456229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 dirty="0"/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7" name="Chart Placeholder 16"/>
          <p:cNvSpPr>
            <a:spLocks noGrp="1"/>
          </p:cNvSpPr>
          <p:nvPr>
            <p:ph type="chart" sz="quarter" idx="59"/>
          </p:nvPr>
        </p:nvSpPr>
        <p:spPr>
          <a:xfrm>
            <a:off x="6215063" y="4456229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 dirty="0"/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</p:cSld>
  <p:clrMapOvr>
    <a:masterClrMapping/>
  </p:clrMapOvr>
  <p:transition/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56352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15063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0717710"/>
      </p:ext>
    </p:extLst>
  </p:cSld>
  <p:clrMapOvr>
    <a:masterClrMapping/>
  </p:clrMapOvr>
  <p:transition/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7999" y="4116538"/>
            <a:ext cx="26066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7999" y="1780690"/>
            <a:ext cx="26066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7999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35536" y="4116538"/>
            <a:ext cx="2606400" cy="256352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35536" y="1780690"/>
            <a:ext cx="2606400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35536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35534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Content Placeholder 51"/>
          <p:cNvSpPr>
            <a:spLocks noGrp="1"/>
          </p:cNvSpPr>
          <p:nvPr>
            <p:ph sz="quarter" idx="64" hasCustomPrompt="1"/>
          </p:nvPr>
        </p:nvSpPr>
        <p:spPr>
          <a:xfrm>
            <a:off x="3369575" y="4116538"/>
            <a:ext cx="26066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22" name="Content Placeholder 51"/>
          <p:cNvSpPr>
            <a:spLocks noGrp="1"/>
          </p:cNvSpPr>
          <p:nvPr>
            <p:ph sz="quarter" idx="65" hasCustomPrompt="1"/>
          </p:nvPr>
        </p:nvSpPr>
        <p:spPr>
          <a:xfrm>
            <a:off x="3369575" y="1780690"/>
            <a:ext cx="26066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23" name="Chart Placeholder 16"/>
          <p:cNvSpPr>
            <a:spLocks noGrp="1"/>
          </p:cNvSpPr>
          <p:nvPr>
            <p:ph type="chart" sz="quarter" idx="66"/>
          </p:nvPr>
        </p:nvSpPr>
        <p:spPr>
          <a:xfrm>
            <a:off x="3369575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67"/>
          </p:nvPr>
        </p:nvSpPr>
        <p:spPr>
          <a:xfrm>
            <a:off x="3370888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7" name="Content Placeholder 51"/>
          <p:cNvSpPr>
            <a:spLocks noGrp="1"/>
          </p:cNvSpPr>
          <p:nvPr>
            <p:ph sz="quarter" idx="68" hasCustomPrompt="1"/>
          </p:nvPr>
        </p:nvSpPr>
        <p:spPr>
          <a:xfrm>
            <a:off x="9071193" y="4116538"/>
            <a:ext cx="2606400" cy="256352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48" name="Content Placeholder 51"/>
          <p:cNvSpPr>
            <a:spLocks noGrp="1"/>
          </p:cNvSpPr>
          <p:nvPr>
            <p:ph sz="quarter" idx="69" hasCustomPrompt="1"/>
          </p:nvPr>
        </p:nvSpPr>
        <p:spPr>
          <a:xfrm>
            <a:off x="9071193" y="1780690"/>
            <a:ext cx="2606400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49" name="Chart Placeholder 16"/>
          <p:cNvSpPr>
            <a:spLocks noGrp="1"/>
          </p:cNvSpPr>
          <p:nvPr>
            <p:ph type="chart" sz="quarter" idx="70"/>
          </p:nvPr>
        </p:nvSpPr>
        <p:spPr>
          <a:xfrm>
            <a:off x="9071193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nl-NL" dirty="0"/>
          </a:p>
        </p:txBody>
      </p:sp>
      <p:sp>
        <p:nvSpPr>
          <p:cNvPr id="50" name="Content Placeholder 9"/>
          <p:cNvSpPr>
            <a:spLocks noGrp="1"/>
          </p:cNvSpPr>
          <p:nvPr>
            <p:ph sz="quarter" idx="71"/>
          </p:nvPr>
        </p:nvSpPr>
        <p:spPr>
          <a:xfrm>
            <a:off x="9071191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7258848"/>
      </p:ext>
    </p:extLst>
  </p:cSld>
  <p:clrMapOvr>
    <a:masterClrMapping/>
  </p:clrMapOvr>
  <p:transition/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t="3243" r="26982"/>
          <a:stretch/>
        </p:blipFill>
        <p:spPr>
          <a:xfrm flipH="1">
            <a:off x="0" y="0"/>
            <a:ext cx="8067404" cy="68580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7601520" y="4826000"/>
            <a:ext cx="4077539" cy="8959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7601520" y="3258524"/>
            <a:ext cx="4077539" cy="150886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0" cap="none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/>
              <a:t>Click to edit Master text styles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19994" y="1908483"/>
            <a:ext cx="2724653" cy="1123888"/>
          </a:xfrm>
          <a:prstGeom prst="rect">
            <a:avLst/>
          </a:prstGeom>
        </p:spPr>
        <p:txBody>
          <a:bodyPr lIns="0" tIns="0" rIns="0" bIns="0"/>
          <a:lstStyle>
            <a:lvl1pPr marL="0" algn="l" defTabSz="1219170" rtl="0" eaLnBrk="1" latinLnBrk="0" hangingPunct="1">
              <a:lnSpc>
                <a:spcPct val="100000"/>
              </a:lnSpc>
              <a:buClr>
                <a:srgbClr val="DD1D21"/>
              </a:buClr>
              <a:buSzPct val="85000"/>
              <a:buNone/>
              <a:tabLst>
                <a:tab pos="1081088" algn="l"/>
              </a:tabLst>
              <a:defRPr lang="en-GB" sz="7300" kern="10000" spc="-600" baseline="0" dirty="0">
                <a:ln w="3175">
                  <a:noFill/>
                </a:ln>
                <a:solidFill>
                  <a:schemeClr val="accent2"/>
                </a:solidFill>
                <a:latin typeface="ShellHeavy" panose="00000700000000000000" pitchFamily="2" charset="0"/>
                <a:ea typeface="ShellHeavy" panose="00000700000000000000" pitchFamily="2" charset="0"/>
                <a:cs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0.1</a:t>
            </a:r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5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Company name appears here</a:t>
            </a:r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</p:cSld>
  <p:clrMapOvr>
    <a:masterClrMapping/>
  </p:clrMapOvr>
  <p:transition/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-4046" y="483102"/>
            <a:ext cx="1394397" cy="184552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tangle 31"/>
          <p:cNvSpPr/>
          <p:nvPr userDrawn="1"/>
        </p:nvSpPr>
        <p:spPr bwMode="white">
          <a:xfrm>
            <a:off x="501606" y="488935"/>
            <a:ext cx="1311092" cy="118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578475" y="0"/>
            <a:ext cx="6616248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3258523"/>
            <a:ext cx="4066542" cy="1508861"/>
          </a:xfrm>
          <a:noFill/>
        </p:spPr>
        <p:txBody>
          <a:bodyPr lIns="0" tIns="0" rIns="0"/>
          <a:lstStyle>
            <a:lvl1pPr>
              <a:defRPr sz="320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72990" y="4826586"/>
            <a:ext cx="4066542" cy="89537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lang="en-GB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</p:spTree>
    <p:extLst>
      <p:ext uri="{BB962C8B-B14F-4D97-AF65-F5344CB8AC3E}">
        <p14:creationId xmlns:p14="http://schemas.microsoft.com/office/powerpoint/2010/main" val="2291707099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2260" userDrawn="1">
          <p15:clr>
            <a:srgbClr val="FBAE40"/>
          </p15:clr>
        </p15:guide>
        <p15:guide id="3" orient="horz" pos="23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  <p:sp>
        <p:nvSpPr>
          <p:cNvPr id="7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</p:spTree>
  </p:cSld>
  <p:clrMapOvr>
    <a:masterClrMapping/>
  </p:clrMapOvr>
  <p:transition/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4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  <p:sp>
        <p:nvSpPr>
          <p:cNvPr id="3" name="Text Placeholder 2" descr="&lt;IGNORE&gt;" title="&lt;IGNORE&gt;"/>
          <p:cNvSpPr>
            <a:spLocks noGrp="1"/>
          </p:cNvSpPr>
          <p:nvPr>
            <p:ph type="body" sz="quarter" idx="13"/>
          </p:nvPr>
        </p:nvSpPr>
        <p:spPr>
          <a:xfrm>
            <a:off x="513179" y="1681888"/>
            <a:ext cx="11166561" cy="2861742"/>
          </a:xfrm>
        </p:spPr>
        <p:txBody>
          <a:bodyPr/>
          <a:lstStyle>
            <a:lvl1pPr>
              <a:lnSpc>
                <a:spcPct val="110000"/>
              </a:lnSpc>
              <a:defRPr lang="en-US" sz="3600" b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62350"/>
      </p:ext>
    </p:extLst>
  </p:cSld>
  <p:clrMapOvr>
    <a:masterClrMapping/>
  </p:clrMapOvr>
  <p:transition/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" t="45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2344620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 dirty="0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723550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1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 dirty="0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27" name="Text Box 11" descr="&lt;COMPANY_NAME&gt;"/>
          <p:cNvSpPr txBox="1">
            <a:spLocks noChangeArrowheads="1"/>
          </p:cNvSpPr>
          <p:nvPr userDrawn="1"/>
        </p:nvSpPr>
        <p:spPr bwMode="gray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bg1"/>
                </a:solidFill>
                <a:latin typeface="+mn-lt"/>
                <a:cs typeface="Arial" pitchFamily="34" charset="0"/>
              </a:rPr>
              <a:t>Company name appears here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</p:cSld>
  <p:clrMapOvr>
    <a:masterClrMapping/>
  </p:clrMapOvr>
  <p:transition/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2286000"/>
            <a:ext cx="4143255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5175" y="3805200"/>
            <a:ext cx="4060821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5175" y="4831200"/>
            <a:ext cx="40608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5175" y="5083200"/>
            <a:ext cx="4060821" cy="489785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30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Company name appears here</a:t>
            </a:r>
          </a:p>
        </p:txBody>
      </p:sp>
      <p:sp>
        <p:nvSpPr>
          <p:cNvPr id="3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47384" y="1"/>
            <a:ext cx="7144616" cy="6359524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2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0520605"/>
      </p:ext>
    </p:extLst>
  </p:cSld>
  <p:clrMapOvr>
    <a:masterClrMapping/>
  </p:clrMapOvr>
  <p:transition/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- Opt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4169538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 dirty="0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2548468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2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 dirty="0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89108116"/>
      </p:ext>
    </p:extLst>
  </p:cSld>
  <p:clrMapOvr>
    <a:masterClrMapping/>
  </p:clrMapOvr>
  <p:transition/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  <p:sp>
        <p:nvSpPr>
          <p:cNvPr id="1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Company name appears here</a:t>
            </a:r>
          </a:p>
        </p:txBody>
      </p:sp>
    </p:spTree>
  </p:cSld>
  <p:clrMapOvr>
    <a:masterClrMapping/>
  </p:clrMapOvr>
  <p:transition/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08" y="1257010"/>
            <a:ext cx="4316400" cy="4316400"/>
          </a:xfrm>
          <a:prstGeom prst="rect">
            <a:avLst/>
          </a:prstGeom>
        </p:spPr>
      </p:pic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77731" y="1015519"/>
            <a:ext cx="7115469" cy="5344822"/>
          </a:xfrm>
          <a:custGeom>
            <a:avLst/>
            <a:gdLst>
              <a:gd name="connsiteX0" fmla="*/ 0 w 7113204"/>
              <a:gd name="connsiteY0" fmla="*/ 0 h 5343523"/>
              <a:gd name="connsiteX1" fmla="*/ 7113204 w 7113204"/>
              <a:gd name="connsiteY1" fmla="*/ 0 h 5343523"/>
              <a:gd name="connsiteX2" fmla="*/ 7113204 w 7113204"/>
              <a:gd name="connsiteY2" fmla="*/ 5343523 h 5343523"/>
              <a:gd name="connsiteX3" fmla="*/ 0 w 7113204"/>
              <a:gd name="connsiteY3" fmla="*/ 5343523 h 5343523"/>
              <a:gd name="connsiteX4" fmla="*/ 0 w 7113204"/>
              <a:gd name="connsiteY4" fmla="*/ 0 h 5343523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1802 w 7113204"/>
              <a:gd name="connsiteY5" fmla="*/ 4810262 h 5344338"/>
              <a:gd name="connsiteX6" fmla="*/ 0 w 7113204"/>
              <a:gd name="connsiteY6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453 h 5344791"/>
              <a:gd name="connsiteX1" fmla="*/ 519692 w 7113204"/>
              <a:gd name="connsiteY1" fmla="*/ 0 h 5344791"/>
              <a:gd name="connsiteX2" fmla="*/ 7113204 w 7113204"/>
              <a:gd name="connsiteY2" fmla="*/ 453 h 5344791"/>
              <a:gd name="connsiteX3" fmla="*/ 7113204 w 7113204"/>
              <a:gd name="connsiteY3" fmla="*/ 5343976 h 5344791"/>
              <a:gd name="connsiteX4" fmla="*/ 503508 w 7113204"/>
              <a:gd name="connsiteY4" fmla="*/ 5344791 h 5344791"/>
              <a:gd name="connsiteX5" fmla="*/ 1802 w 7113204"/>
              <a:gd name="connsiteY5" fmla="*/ 4810715 h 5344791"/>
              <a:gd name="connsiteX6" fmla="*/ 0 w 7113204"/>
              <a:gd name="connsiteY6" fmla="*/ 453 h 5344791"/>
              <a:gd name="connsiteX0" fmla="*/ 39320 w 7152524"/>
              <a:gd name="connsiteY0" fmla="*/ 48299 h 5392637"/>
              <a:gd name="connsiteX1" fmla="*/ 559012 w 7152524"/>
              <a:gd name="connsiteY1" fmla="*/ 47846 h 5392637"/>
              <a:gd name="connsiteX2" fmla="*/ 7152524 w 7152524"/>
              <a:gd name="connsiteY2" fmla="*/ 48299 h 5392637"/>
              <a:gd name="connsiteX3" fmla="*/ 7152524 w 7152524"/>
              <a:gd name="connsiteY3" fmla="*/ 5391822 h 5392637"/>
              <a:gd name="connsiteX4" fmla="*/ 542828 w 7152524"/>
              <a:gd name="connsiteY4" fmla="*/ 5392637 h 5392637"/>
              <a:gd name="connsiteX5" fmla="*/ 41122 w 7152524"/>
              <a:gd name="connsiteY5" fmla="*/ 4858561 h 5392637"/>
              <a:gd name="connsiteX6" fmla="*/ 37076 w 7152524"/>
              <a:gd name="connsiteY6" fmla="*/ 496955 h 5392637"/>
              <a:gd name="connsiteX7" fmla="*/ 39320 w 7152524"/>
              <a:gd name="connsiteY7" fmla="*/ 48299 h 5392637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84805 w 7300253"/>
              <a:gd name="connsiteY0" fmla="*/ 449109 h 5344791"/>
              <a:gd name="connsiteX1" fmla="*/ 706741 w 7300253"/>
              <a:gd name="connsiteY1" fmla="*/ 0 h 5344791"/>
              <a:gd name="connsiteX2" fmla="*/ 7300253 w 7300253"/>
              <a:gd name="connsiteY2" fmla="*/ 453 h 5344791"/>
              <a:gd name="connsiteX3" fmla="*/ 7300253 w 7300253"/>
              <a:gd name="connsiteY3" fmla="*/ 5343976 h 5344791"/>
              <a:gd name="connsiteX4" fmla="*/ 690557 w 7300253"/>
              <a:gd name="connsiteY4" fmla="*/ 5344791 h 5344791"/>
              <a:gd name="connsiteX5" fmla="*/ 188851 w 7300253"/>
              <a:gd name="connsiteY5" fmla="*/ 4810715 h 5344791"/>
              <a:gd name="connsiteX6" fmla="*/ 184805 w 7300253"/>
              <a:gd name="connsiteY6" fmla="*/ 449109 h 5344791"/>
              <a:gd name="connsiteX0" fmla="*/ 155498 w 7270946"/>
              <a:gd name="connsiteY0" fmla="*/ 497244 h 5392926"/>
              <a:gd name="connsiteX1" fmla="*/ 677434 w 7270946"/>
              <a:gd name="connsiteY1" fmla="*/ 48135 h 5392926"/>
              <a:gd name="connsiteX2" fmla="*/ 7270946 w 7270946"/>
              <a:gd name="connsiteY2" fmla="*/ 48588 h 5392926"/>
              <a:gd name="connsiteX3" fmla="*/ 7270946 w 7270946"/>
              <a:gd name="connsiteY3" fmla="*/ 5392111 h 5392926"/>
              <a:gd name="connsiteX4" fmla="*/ 661250 w 7270946"/>
              <a:gd name="connsiteY4" fmla="*/ 5392926 h 5392926"/>
              <a:gd name="connsiteX5" fmla="*/ 159544 w 7270946"/>
              <a:gd name="connsiteY5" fmla="*/ 4858850 h 5392926"/>
              <a:gd name="connsiteX6" fmla="*/ 155498 w 7270946"/>
              <a:gd name="connsiteY6" fmla="*/ 497244 h 5392926"/>
              <a:gd name="connsiteX0" fmla="*/ 37199 w 7152647"/>
              <a:gd name="connsiteY0" fmla="*/ 527190 h 5422872"/>
              <a:gd name="connsiteX1" fmla="*/ 559135 w 7152647"/>
              <a:gd name="connsiteY1" fmla="*/ 78081 h 5422872"/>
              <a:gd name="connsiteX2" fmla="*/ 7152647 w 7152647"/>
              <a:gd name="connsiteY2" fmla="*/ 78534 h 5422872"/>
              <a:gd name="connsiteX3" fmla="*/ 7152647 w 7152647"/>
              <a:gd name="connsiteY3" fmla="*/ 5422057 h 5422872"/>
              <a:gd name="connsiteX4" fmla="*/ 542951 w 7152647"/>
              <a:gd name="connsiteY4" fmla="*/ 5422872 h 5422872"/>
              <a:gd name="connsiteX5" fmla="*/ 41245 w 7152647"/>
              <a:gd name="connsiteY5" fmla="*/ 4888796 h 5422872"/>
              <a:gd name="connsiteX6" fmla="*/ 37199 w 7152647"/>
              <a:gd name="connsiteY6" fmla="*/ 527190 h 5422872"/>
              <a:gd name="connsiteX0" fmla="*/ 27 w 7115475"/>
              <a:gd name="connsiteY0" fmla="*/ 522980 h 5418662"/>
              <a:gd name="connsiteX1" fmla="*/ 521963 w 7115475"/>
              <a:gd name="connsiteY1" fmla="*/ 73871 h 5418662"/>
              <a:gd name="connsiteX2" fmla="*/ 7115475 w 7115475"/>
              <a:gd name="connsiteY2" fmla="*/ 74324 h 5418662"/>
              <a:gd name="connsiteX3" fmla="*/ 7115475 w 7115475"/>
              <a:gd name="connsiteY3" fmla="*/ 5417847 h 5418662"/>
              <a:gd name="connsiteX4" fmla="*/ 505779 w 7115475"/>
              <a:gd name="connsiteY4" fmla="*/ 5418662 h 5418662"/>
              <a:gd name="connsiteX5" fmla="*/ 4073 w 7115475"/>
              <a:gd name="connsiteY5" fmla="*/ 4884586 h 5418662"/>
              <a:gd name="connsiteX6" fmla="*/ 27 w 7115475"/>
              <a:gd name="connsiteY6" fmla="*/ 522980 h 5418662"/>
              <a:gd name="connsiteX0" fmla="*/ 161 w 7115609"/>
              <a:gd name="connsiteY0" fmla="*/ 449127 h 5344809"/>
              <a:gd name="connsiteX1" fmla="*/ 522097 w 7115609"/>
              <a:gd name="connsiteY1" fmla="*/ 18 h 5344809"/>
              <a:gd name="connsiteX2" fmla="*/ 7115609 w 7115609"/>
              <a:gd name="connsiteY2" fmla="*/ 471 h 5344809"/>
              <a:gd name="connsiteX3" fmla="*/ 7115609 w 7115609"/>
              <a:gd name="connsiteY3" fmla="*/ 5343994 h 5344809"/>
              <a:gd name="connsiteX4" fmla="*/ 505913 w 7115609"/>
              <a:gd name="connsiteY4" fmla="*/ 5344809 h 5344809"/>
              <a:gd name="connsiteX5" fmla="*/ 4207 w 7115609"/>
              <a:gd name="connsiteY5" fmla="*/ 4810733 h 5344809"/>
              <a:gd name="connsiteX6" fmla="*/ 161 w 7115609"/>
              <a:gd name="connsiteY6" fmla="*/ 449127 h 5344809"/>
              <a:gd name="connsiteX0" fmla="*/ 196 w 7115644"/>
              <a:gd name="connsiteY0" fmla="*/ 449124 h 5344806"/>
              <a:gd name="connsiteX1" fmla="*/ 522132 w 7115644"/>
              <a:gd name="connsiteY1" fmla="*/ 15 h 5344806"/>
              <a:gd name="connsiteX2" fmla="*/ 7115644 w 7115644"/>
              <a:gd name="connsiteY2" fmla="*/ 468 h 5344806"/>
              <a:gd name="connsiteX3" fmla="*/ 7115644 w 7115644"/>
              <a:gd name="connsiteY3" fmla="*/ 5343991 h 5344806"/>
              <a:gd name="connsiteX4" fmla="*/ 505948 w 7115644"/>
              <a:gd name="connsiteY4" fmla="*/ 5344806 h 5344806"/>
              <a:gd name="connsiteX5" fmla="*/ 4242 w 7115644"/>
              <a:gd name="connsiteY5" fmla="*/ 4810730 h 5344806"/>
              <a:gd name="connsiteX6" fmla="*/ 196 w 7115644"/>
              <a:gd name="connsiteY6" fmla="*/ 449124 h 5344806"/>
              <a:gd name="connsiteX0" fmla="*/ 196 w 7115644"/>
              <a:gd name="connsiteY0" fmla="*/ 449132 h 5344814"/>
              <a:gd name="connsiteX1" fmla="*/ 522132 w 7115644"/>
              <a:gd name="connsiteY1" fmla="*/ 23 h 5344814"/>
              <a:gd name="connsiteX2" fmla="*/ 7115644 w 7115644"/>
              <a:gd name="connsiteY2" fmla="*/ 476 h 5344814"/>
              <a:gd name="connsiteX3" fmla="*/ 7115644 w 7115644"/>
              <a:gd name="connsiteY3" fmla="*/ 5343999 h 5344814"/>
              <a:gd name="connsiteX4" fmla="*/ 505948 w 7115644"/>
              <a:gd name="connsiteY4" fmla="*/ 5344814 h 5344814"/>
              <a:gd name="connsiteX5" fmla="*/ 4242 w 7115644"/>
              <a:gd name="connsiteY5" fmla="*/ 4810738 h 5344814"/>
              <a:gd name="connsiteX6" fmla="*/ 196 w 7115644"/>
              <a:gd name="connsiteY6" fmla="*/ 449132 h 5344814"/>
              <a:gd name="connsiteX0" fmla="*/ 21 w 7115469"/>
              <a:gd name="connsiteY0" fmla="*/ 449140 h 5344822"/>
              <a:gd name="connsiteX1" fmla="*/ 521957 w 7115469"/>
              <a:gd name="connsiteY1" fmla="*/ 31 h 5344822"/>
              <a:gd name="connsiteX2" fmla="*/ 7115469 w 7115469"/>
              <a:gd name="connsiteY2" fmla="*/ 484 h 5344822"/>
              <a:gd name="connsiteX3" fmla="*/ 7115469 w 7115469"/>
              <a:gd name="connsiteY3" fmla="*/ 5344007 h 5344822"/>
              <a:gd name="connsiteX4" fmla="*/ 505773 w 7115469"/>
              <a:gd name="connsiteY4" fmla="*/ 5344822 h 5344822"/>
              <a:gd name="connsiteX5" fmla="*/ 4067 w 7115469"/>
              <a:gd name="connsiteY5" fmla="*/ 4810746 h 5344822"/>
              <a:gd name="connsiteX6" fmla="*/ 21 w 7115469"/>
              <a:gd name="connsiteY6" fmla="*/ 449140 h 534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15469" h="5344822">
                <a:moveTo>
                  <a:pt x="21" y="449140"/>
                </a:moveTo>
                <a:cubicBezTo>
                  <a:pt x="-2303" y="101747"/>
                  <a:pt x="197851" y="-2068"/>
                  <a:pt x="521957" y="31"/>
                </a:cubicBezTo>
                <a:lnTo>
                  <a:pt x="7115469" y="484"/>
                </a:lnTo>
                <a:lnTo>
                  <a:pt x="7115469" y="5344007"/>
                </a:lnTo>
                <a:lnTo>
                  <a:pt x="505773" y="5344822"/>
                </a:lnTo>
                <a:cubicBezTo>
                  <a:pt x="180743" y="5344822"/>
                  <a:pt x="1369" y="5166796"/>
                  <a:pt x="4067" y="4810746"/>
                </a:cubicBezTo>
                <a:cubicBezTo>
                  <a:pt x="4741" y="4820187"/>
                  <a:pt x="2345" y="796533"/>
                  <a:pt x="21" y="449140"/>
                </a:cubicBez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7" name="Rectangle 6" descr="Rectangle 6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286000"/>
            <a:ext cx="4141630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199"/>
            <a:ext cx="4036789" cy="7488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1200"/>
            <a:ext cx="404301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200"/>
            <a:ext cx="4043018" cy="489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 userDrawn="1"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88" name="Rectangle 5"/>
          <p:cNvSpPr>
            <a:spLocks noGrp="1" noChangeArrowheads="1"/>
          </p:cNvSpPr>
          <p:nvPr userDrawn="1"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Company name appears here</a:t>
            </a:r>
          </a:p>
        </p:txBody>
      </p:sp>
    </p:spTree>
    <p:extLst>
      <p:ext uri="{BB962C8B-B14F-4D97-AF65-F5344CB8AC3E}">
        <p14:creationId xmlns:p14="http://schemas.microsoft.com/office/powerpoint/2010/main" val="3755712602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3058" userDrawn="1">
          <p15:clr>
            <a:srgbClr val="FBAE40"/>
          </p15:clr>
        </p15:guide>
        <p15:guide id="2" orient="horz" pos="2235" userDrawn="1">
          <p15:clr>
            <a:srgbClr val="FBAE40"/>
          </p15:clr>
        </p15:guide>
        <p15:guide id="3" orient="horz" pos="2562" userDrawn="1">
          <p15:clr>
            <a:srgbClr val="FBAE40"/>
          </p15:clr>
        </p15:guide>
        <p15:guide id="4" orient="horz" pos="29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723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6800" y="2754000"/>
            <a:ext cx="9972000" cy="918000"/>
          </a:xfrm>
          <a:noFill/>
        </p:spPr>
        <p:txBody>
          <a:bodyPr lIns="0" tIns="0" rIns="0" anchor="b" anchorCtr="0"/>
          <a:lstStyle>
            <a:lvl1pPr>
              <a:lnSpc>
                <a:spcPct val="10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6800" y="3805200"/>
            <a:ext cx="9975600" cy="74880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4831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6800" y="5083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8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Company name appears here</a:t>
            </a:r>
          </a:p>
        </p:txBody>
      </p:sp>
    </p:spTree>
    <p:extLst>
      <p:ext uri="{BB962C8B-B14F-4D97-AF65-F5344CB8AC3E}">
        <p14:creationId xmlns:p14="http://schemas.microsoft.com/office/powerpoint/2010/main" val="2590869577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81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0" r="49252"/>
          <a:stretch/>
        </p:blipFill>
        <p:spPr>
          <a:xfrm>
            <a:off x="8571903" y="-8626"/>
            <a:ext cx="3620097" cy="6824568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758761515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-2381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52117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94005781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799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86556"/>
            <a:ext cx="10914063" cy="4672967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176400" indent="-176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354200" indent="-1778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532000" indent="-1778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684400" indent="-1524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tabLst/>
              <a:defRPr sz="1100"/>
            </a:lvl5pPr>
            <a:lvl6pPr marL="824100" indent="-1397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</p:cSld>
  <p:clrMapOvr>
    <a:masterClrMapping/>
  </p:clrMapOvr>
  <p:transition/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323" r="30139"/>
          <a:stretch/>
        </p:blipFill>
        <p:spPr>
          <a:xfrm>
            <a:off x="9440005" y="0"/>
            <a:ext cx="2764695" cy="2717799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65288"/>
            <a:ext cx="5207223" cy="4694237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800"/>
            </a:lvl2pPr>
            <a:lvl3pPr marL="459000" indent="-228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65286"/>
            <a:ext cx="5211763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3765" userDrawn="1">
          <p15:clr>
            <a:srgbClr val="FBAE40"/>
          </p15:clr>
        </p15:guide>
        <p15:guide id="3" pos="391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5" y="1665289"/>
            <a:ext cx="10914062" cy="46941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3" descr="&lt;Shell Yellow Bar&gt;" title="&lt;Shell Yellow Bar&gt;"/>
          <p:cNvSpPr/>
          <p:nvPr userDrawn="1"/>
        </p:nvSpPr>
        <p:spPr bwMode="gray">
          <a:xfrm>
            <a:off x="-6201" y="508000"/>
            <a:ext cx="1269984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</a:t>
            </a:r>
          </a:p>
        </p:txBody>
      </p:sp>
      <p:sp>
        <p:nvSpPr>
          <p:cNvPr id="83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8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Company name appears here</a:t>
            </a:r>
          </a:p>
        </p:txBody>
      </p:sp>
      <p:sp>
        <p:nvSpPr>
          <p:cNvPr id="95" name="Rectangle 94" descr="&lt;Shell Yellow Bar&gt;" title="&lt;Shell Yellow Bar&gt;"/>
          <p:cNvSpPr/>
          <p:nvPr userDrawn="1"/>
        </p:nvSpPr>
        <p:spPr bwMode="gray">
          <a:xfrm>
            <a:off x="-3222" y="6820523"/>
            <a:ext cx="12193200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96" r:id="rId3"/>
    <p:sldLayoutId id="2147483698" r:id="rId4"/>
    <p:sldLayoutId id="2147483693" r:id="rId5"/>
    <p:sldLayoutId id="2147483705" r:id="rId6"/>
    <p:sldLayoutId id="2147483699" r:id="rId7"/>
    <p:sldLayoutId id="2147483691" r:id="rId8"/>
    <p:sldLayoutId id="2147483667" r:id="rId9"/>
    <p:sldLayoutId id="2147483692" r:id="rId10"/>
    <p:sldLayoutId id="2147483704" r:id="rId11"/>
    <p:sldLayoutId id="2147483694" r:id="rId12"/>
    <p:sldLayoutId id="2147483702" r:id="rId13"/>
    <p:sldLayoutId id="2147483703" r:id="rId14"/>
    <p:sldLayoutId id="2147483680" r:id="rId15"/>
    <p:sldLayoutId id="2147483697" r:id="rId16"/>
    <p:sldLayoutId id="2147483678" r:id="rId17"/>
    <p:sldLayoutId id="2147483700" r:id="rId18"/>
    <p:sldLayoutId id="2147483681" r:id="rId19"/>
    <p:sldLayoutId id="2147483701" r:id="rId20"/>
    <p:sldLayoutId id="2147483682" r:id="rId21"/>
    <p:sldLayoutId id="2147483683" r:id="rId22"/>
  </p:sldLayoutIdLst>
  <p:transition>
    <p:fade/>
  </p:transition>
  <p:hf hdr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85000"/>
        <a:buFont typeface="Wingdings" pitchFamily="2" charset="2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30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75000"/>
        <a:buFont typeface="Wingdings" panose="05000000000000000000" pitchFamily="2" charset="2"/>
        <a:buChar char="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4590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100000"/>
        <a:buFont typeface="Wingdings" panose="05000000000000000000" pitchFamily="2" charset="2"/>
        <a:buChar char="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6876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90800" indent="-2032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200" indent="-152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320" userDrawn="1">
          <p15:clr>
            <a:srgbClr val="F26B43"/>
          </p15:clr>
        </p15:guide>
        <p15:guide id="3" pos="7357" userDrawn="1">
          <p15:clr>
            <a:srgbClr val="F26B43"/>
          </p15:clr>
        </p15:guide>
        <p15:guide id="4" orient="horz" pos="444" userDrawn="1">
          <p15:clr>
            <a:srgbClr val="F26B43"/>
          </p15:clr>
        </p15:guide>
        <p15:guide id="5" orient="horz" pos="1049" userDrawn="1">
          <p15:clr>
            <a:srgbClr val="F26B43"/>
          </p15:clr>
        </p15:guide>
        <p15:guide id="6" orient="horz" pos="958" userDrawn="1">
          <p15:clr>
            <a:srgbClr val="F26B43"/>
          </p15:clr>
        </p15:guide>
        <p15:guide id="7" orient="horz" pos="4071" userDrawn="1">
          <p15:clr>
            <a:srgbClr val="F26B43"/>
          </p15:clr>
        </p15:guide>
        <p15:guide id="8" orient="horz" pos="4006" userDrawn="1">
          <p15:clr>
            <a:srgbClr val="F26B43"/>
          </p15:clr>
        </p15:guide>
        <p15:guide id="9" pos="3765" userDrawn="1">
          <p15:clr>
            <a:srgbClr val="F26B43"/>
          </p15:clr>
        </p15:guide>
        <p15:guide id="10" pos="3915" userDrawn="1">
          <p15:clr>
            <a:srgbClr val="F26B43"/>
          </p15:clr>
        </p15:guide>
        <p15:guide id="11" orient="horz" pos="320" userDrawn="1">
          <p15:clr>
            <a:srgbClr val="F26B43"/>
          </p15:clr>
        </p15:guide>
        <p15:guide id="12" orient="horz" pos="368" userDrawn="1">
          <p15:clr>
            <a:srgbClr val="F26B43"/>
          </p15:clr>
        </p15:guide>
        <p15:guide id="13" pos="1118" userDrawn="1">
          <p15:clr>
            <a:srgbClr val="F26B43"/>
          </p15:clr>
        </p15:guide>
        <p15:guide id="14" orient="horz" pos="4225" userDrawn="1">
          <p15:clr>
            <a:srgbClr val="F26B43"/>
          </p15:clr>
        </p15:guide>
        <p15:guide id="15" pos="482" userDrawn="1">
          <p15:clr>
            <a:srgbClr val="F26B43"/>
          </p15:clr>
        </p15:guide>
        <p15:guide id="16" pos="642" userDrawn="1">
          <p15:clr>
            <a:srgbClr val="F26B43"/>
          </p15:clr>
        </p15:guide>
        <p15:guide id="17" orient="horz" pos="111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Technical Bootcamp</a:t>
            </a:r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Week 4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Akshita Verma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Associate Data Engineer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</a:t>
            </a:fld>
            <a:endParaRPr lang="en-GB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Date appears here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Footer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D9059-10F8-2D13-3EA2-AE130D931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Assignment : Prepare report on </a:t>
            </a:r>
            <a:r>
              <a:rPr lang="en-IN" dirty="0" err="1"/>
              <a:t>PowerBi</a:t>
            </a:r>
            <a:r>
              <a:rPr lang="en-IN" dirty="0"/>
              <a:t> for wells data</a:t>
            </a:r>
            <a:br>
              <a:rPr lang="en-IN" dirty="0"/>
            </a:b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1CF3A0-3602-9219-9A5A-3826A89B0EF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34652" y="1205718"/>
            <a:ext cx="5558967" cy="317360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CB558-D5A1-D4A1-71EF-4E286D9A10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CDE43-FC3C-7FE3-DCF8-51B8A0021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AA9AF-CAAD-7D8E-D277-455EEF5CA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Footer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A95EC9-74CC-AC91-3232-B7F4A8796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099" y="3030121"/>
            <a:ext cx="7001677" cy="343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4315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93B06-9CE8-4661-FF8D-5CC714A51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Python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FD7AB-4E42-820C-B31D-629B0556D6C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IN" dirty="0"/>
              <a:t>Data types: int ,str ,tuple, list, dictionary</a:t>
            </a:r>
          </a:p>
          <a:p>
            <a:r>
              <a:rPr lang="en-IN" dirty="0" err="1"/>
              <a:t>Enumerate,zip</a:t>
            </a:r>
            <a:endParaRPr lang="en-IN" dirty="0"/>
          </a:p>
          <a:p>
            <a:r>
              <a:rPr lang="en-IN" dirty="0"/>
              <a:t>If else conditions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885B9-2EBD-C942-F966-76AF18D89F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894C6-4679-484C-BEE3-C56562923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11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AE965-D57D-646C-300D-3A17957E8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Footer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CB6983-1285-6123-BE7D-8CA46600B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030" y="3060767"/>
            <a:ext cx="8426824" cy="308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1185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7E95-275F-2316-9DA7-DB86F422B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Synapse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EE25D9-3099-D8EB-3CB5-10B59AF111A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2466817" y="1354737"/>
            <a:ext cx="7510779" cy="46942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1D5F7-FABD-29E8-6452-ADC7678609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751BB-BCC0-8AAB-5E8B-3F634311E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798C0-D6C6-959B-9058-0431D015F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61627539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ECBAF-60DF-B503-D31A-A1BE22F6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Power BI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F34DBB-7BFC-9B4E-AC8A-7A3265C9A97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rcRect r="1453" b="11668"/>
          <a:stretch/>
        </p:blipFill>
        <p:spPr>
          <a:xfrm>
            <a:off x="508001" y="1633531"/>
            <a:ext cx="5383842" cy="301610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405EF-2CE7-2481-86E4-C34474BB24A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FF33A3-E58F-0208-657B-56B35ED94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22A6C-0B9A-9729-41DD-5B0F986C7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Footer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FDC742-A3EF-5114-637B-4F748F729A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067"/>
          <a:stretch/>
        </p:blipFill>
        <p:spPr>
          <a:xfrm>
            <a:off x="6171184" y="1633532"/>
            <a:ext cx="5612500" cy="31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3642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97F4E-372E-6820-2042-19EBBA2BA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PowerBI</a:t>
            </a:r>
            <a:br>
              <a:rPr lang="en-IN" dirty="0"/>
            </a:br>
            <a:r>
              <a:rPr lang="en-IN" sz="1400" dirty="0"/>
              <a:t>Import and present data from SQL server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C651A7-60C2-A5CA-6604-4F37042CF68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2554403" y="1578590"/>
            <a:ext cx="6247911" cy="362707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C0B8F-811A-3BFD-E394-8027E65E1D1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37840-7415-0E0B-6879-12990D97A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8C427-D4AD-989C-0ACE-CB48C8A57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7140972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DE2B-B36F-5D56-6204-070A80E61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Assignment: </a:t>
            </a:r>
            <a:r>
              <a:rPr lang="en-IN" dirty="0" err="1"/>
              <a:t>PetroCorp</a:t>
            </a:r>
            <a:r>
              <a:rPr lang="en-IN" dirty="0"/>
              <a:t> Business Requirements for </a:t>
            </a:r>
            <a:r>
              <a:rPr lang="en-IN" dirty="0" err="1"/>
              <a:t>PowerBi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1DA8C-7BFD-0E40-6FB8-A2B90E791A3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484B3-1634-6FF4-5AEC-A5630D3FAB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3AFA6-4E31-C2C1-5546-DEE27F2C0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Footer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3BE8C8-E332-CD35-4D3F-95C4C3F00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037" y="2381245"/>
            <a:ext cx="7561163" cy="322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0505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DE2B-B36F-5D56-6204-070A80E61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Assignment: </a:t>
            </a:r>
            <a:r>
              <a:rPr lang="en-IN" dirty="0" err="1"/>
              <a:t>PetroCorp</a:t>
            </a:r>
            <a:r>
              <a:rPr lang="en-IN" dirty="0"/>
              <a:t> Business Requirements for </a:t>
            </a:r>
            <a:r>
              <a:rPr lang="en-IN" dirty="0" err="1"/>
              <a:t>PowerBi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1DA8C-7BFD-0E40-6FB8-A2B90E791A3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484B3-1634-6FF4-5AEC-A5630D3FAB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3AFA6-4E31-C2C1-5546-DEE27F2C0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Footer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E81AC2-D498-48F8-6496-9D33372DD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958" y="1520825"/>
            <a:ext cx="6709144" cy="38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509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4E56-B33A-ECCC-D8EF-E4919710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Assignment: </a:t>
            </a:r>
            <a:r>
              <a:rPr lang="en-IN" dirty="0" err="1"/>
              <a:t>PetroCorp</a:t>
            </a:r>
            <a:r>
              <a:rPr lang="en-IN" dirty="0"/>
              <a:t> Business Requirements for </a:t>
            </a:r>
            <a:r>
              <a:rPr lang="en-IN" dirty="0" err="1"/>
              <a:t>PowerBi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8B480-2B72-83DC-BC28-8167E75DF4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E6B6D0-37B5-AEA9-C292-C0C4F3D9F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1B315-45AB-4B68-C8E7-B3FEE297C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Footer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986E5-D059-C506-A522-598E9AF8D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292" y="1520825"/>
            <a:ext cx="6792653" cy="448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3465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9828-D9BE-5A21-110C-145D24232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Geo spatial data using maps in </a:t>
            </a:r>
            <a:r>
              <a:rPr lang="en-IN" dirty="0" err="1"/>
              <a:t>PowerBi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8F4AF-ABA0-58E0-3B45-A1F0BB7116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0A241-2AE9-92C7-8810-09FCEA4C8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21EB6-F4D8-1E71-4F27-41C572769D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Footer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B7DB5E-C0C2-28B0-4A16-AEF577314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464" y="1332260"/>
            <a:ext cx="7183493" cy="481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4271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F07FE-1963-A627-A7C4-468BA3723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Funnel chart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AF1CC-0BD7-BF2A-14A1-6253D079BC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Date appears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CFE04-BFDB-1801-7EEB-A5F1CDE70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1F450-ABEB-F589-19B8-E17EDFB674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Footer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433D47-5313-CB54-CC68-D022269AF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225" y="1828800"/>
            <a:ext cx="9645118" cy="409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6142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hell layouts with footer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3C88"/>
      </a:hlink>
      <a:folHlink>
        <a:srgbClr val="003C88"/>
      </a:folHlink>
    </a:clrScheme>
    <a:fontScheme name="Shell Font Theme">
      <a:majorFont>
        <a:latin typeface="ShellHeavy"/>
        <a:ea typeface=""/>
        <a:cs typeface=""/>
      </a:majorFont>
      <a:minorFont>
        <a:latin typeface="Shell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 algn="ctr">
          <a:noFill/>
          <a:miter lim="800000"/>
          <a:headEnd/>
          <a:tailEnd/>
        </a:ln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201613" indent="-201613" defTabSz="357708">
          <a:lnSpc>
            <a:spcPct val="140000"/>
          </a:lnSpc>
          <a:buClr>
            <a:schemeClr val="accent2"/>
          </a:buClr>
          <a:buSzPct val="85000"/>
          <a:buFont typeface="Wingdings" panose="05000000000000000000" pitchFamily="2" charset="2"/>
          <a:buChar char=""/>
          <a:defRPr sz="1600" dirty="0" err="1" smtClean="0"/>
        </a:defPPr>
      </a:lstStyle>
    </a:txDef>
  </a:objectDefaults>
  <a:extraClrSchemeLst/>
  <a:custClrLst>
    <a:custClr name="Shell-yellow">
      <a:srgbClr val="FBCE07"/>
    </a:custClr>
    <a:custClr name="Shell-yellow-60%">
      <a:srgbClr val="FDE26A"/>
    </a:custClr>
    <a:custClr name="Shell-yellow-40%">
      <a:srgbClr val="FDEB9C"/>
    </a:custClr>
    <a:custClr name="Shell-yellow-20%">
      <a:srgbClr val="FEF5CD"/>
    </a:custClr>
    <a:custClr name="Shell-yellow-20%">
      <a:srgbClr val="FEF5CD"/>
    </a:custClr>
    <a:custClr name="Shell-red">
      <a:srgbClr val="DD1D21"/>
    </a:custClr>
    <a:custClr name="Shell-red-60%">
      <a:srgbClr val="EB777A"/>
    </a:custClr>
    <a:custClr name="Shell-red-40%">
      <a:srgbClr val="F1A5A6"/>
    </a:custClr>
    <a:custClr name="Shell-red-20%">
      <a:srgbClr val="F8D2D3"/>
    </a:custClr>
    <a:custClr name="Shell-white">
      <a:srgbClr val="FFFFFF"/>
    </a:custClr>
    <a:custClr name="Shell-black">
      <a:srgbClr val="000000"/>
    </a:custClr>
    <a:custClr name="Shell-very dark grey">
      <a:srgbClr val="404040"/>
    </a:custClr>
    <a:custClr name="Shell-dark grey">
      <a:srgbClr val="595959"/>
    </a:custClr>
    <a:custClr name="Shell-mid grey">
      <a:srgbClr val="7F7F7F"/>
    </a:custClr>
    <a:custClr name="Shell-light grey">
      <a:srgbClr val="A6A6A6"/>
    </a:custClr>
    <a:custClr name="Shell-pale grey">
      <a:srgbClr val="D9D9D9"/>
    </a:custClr>
    <a:custClr name="Shell-very pale grey">
      <a:srgbClr val="F7F7F7"/>
    </a:custClr>
    <a:custClr name="Shell-dark blue">
      <a:srgbClr val="003C88"/>
    </a:custClr>
    <a:custClr name="Shell-dark blue-60%">
      <a:srgbClr val="668AB8"/>
    </a:custClr>
    <a:custClr name="Shell-dark blue-40%">
      <a:srgbClr val="99B1CF"/>
    </a:custClr>
    <a:custClr name="Shell-dark blue-20%">
      <a:srgbClr val="CCD8E7"/>
    </a:custClr>
    <a:custClr name="Shell-mid blue">
      <a:srgbClr val="009EB4"/>
    </a:custClr>
    <a:custClr name="Shell-mid blue-60%">
      <a:srgbClr val="66C5D2"/>
    </a:custClr>
    <a:custClr name="Shell-mid blue-40%">
      <a:srgbClr val="99D8E1"/>
    </a:custClr>
    <a:custClr name="Shell-mid blue-20%">
      <a:srgbClr val="CCECF0"/>
    </a:custClr>
    <a:custClr name="Shell-light blue">
      <a:srgbClr val="89CFDC"/>
    </a:custClr>
    <a:custClr name="Shell-light blue-60%">
      <a:srgbClr val="B8E2EA"/>
    </a:custClr>
    <a:custClr name="Shell-light blue-40%">
      <a:srgbClr val="D0ECF1"/>
    </a:custClr>
    <a:custClr name="Shell-light blue-20%">
      <a:srgbClr val="E7F5F8"/>
    </a:custClr>
    <a:custClr name="Shell-light green">
      <a:srgbClr val="BED50F"/>
    </a:custClr>
    <a:custClr name="Shell-light green-60%">
      <a:srgbClr val="D8E66F"/>
    </a:custClr>
    <a:custClr name="Shell-light green-40%">
      <a:srgbClr val="E5EE9F"/>
    </a:custClr>
    <a:custClr name="Shell-light green-20%">
      <a:srgbClr val="F2F7CF"/>
    </a:custClr>
    <a:custClr name="Shell-dark green">
      <a:srgbClr val="008443"/>
    </a:custClr>
    <a:custClr name="Shell-dark green-60%">
      <a:srgbClr val="66B58E"/>
    </a:custClr>
    <a:custClr name="Shell-dark green-40%">
      <a:srgbClr val="99CEB4"/>
    </a:custClr>
    <a:custClr name="Shell-dark green-20%">
      <a:srgbClr val="CCE6D9"/>
    </a:custClr>
    <a:custClr name="Shell-purple">
      <a:srgbClr val="641964"/>
    </a:custClr>
    <a:custClr name="Shell-purple-60%">
      <a:srgbClr val="A275A2"/>
    </a:custClr>
    <a:custClr name="Shell-purple-40%">
      <a:srgbClr val="C1A3C1"/>
    </a:custClr>
    <a:custClr name="Shell-purple-20%">
      <a:srgbClr val="E0D1E0"/>
    </a:custClr>
    <a:custClr name="Shell-lilac">
      <a:srgbClr val="BA95BE"/>
    </a:custClr>
    <a:custClr name="Shell-lilac-60%">
      <a:srgbClr val="D6BFD8"/>
    </a:custClr>
    <a:custClr name="Shell-lilac-40%">
      <a:srgbClr val="E3D5E5"/>
    </a:custClr>
    <a:custClr name="Shell-orange">
      <a:srgbClr val="EB8705"/>
    </a:custClr>
    <a:custClr name="Shell-orange-60%">
      <a:srgbClr val="F3B769"/>
    </a:custClr>
    <a:custClr name="Shell-orange-40%">
      <a:srgbClr val="F7CF9B"/>
    </a:custClr>
    <a:custClr name="Shell-brown">
      <a:srgbClr val="743410"/>
    </a:custClr>
    <a:custClr name="Shell-brown-60%">
      <a:srgbClr val="AC8570"/>
    </a:custClr>
    <a:custClr name="Shell-brown-40%">
      <a:srgbClr val="C7AE9F"/>
    </a:custClr>
    <a:custClr name="Shell-sand">
      <a:srgbClr val="FFEAC2"/>
    </a:custClr>
  </a:custClrLst>
  <a:extLst>
    <a:ext uri="{05A4C25C-085E-4340-85A3-A5531E510DB2}">
      <thm15:themeFamily xmlns:thm15="http://schemas.microsoft.com/office/thememl/2012/main" name="Onscreen;2057;Pos1;Date1;Widescreen Shell template - 16x9 V1-102.potx" id="{5A7BD8C3-2690-4C05-A145-19ADE4FBA848}" vid="{3B7C03BC-BD27-4D1F-8A34-1DD52275C4B5}"/>
    </a:ext>
  </a:extLst>
</a:theme>
</file>

<file path=ppt/theme/theme2.xml><?xml version="1.0" encoding="utf-8"?>
<a:theme xmlns:a="http://schemas.openxmlformats.org/drawingml/2006/main" name="Office Theme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hellMedium"/>
        <a:font script="Hebr" typeface="Shell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hellMedium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hellMedium"/>
        <a:font script="Hebr" typeface="Shell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hellMedium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Onscreen;2057;Pos1;Date1;Widescreen Shell template - 16x9 V1-102</Template>
  <TotalTime>9869</TotalTime>
  <Words>139</Words>
  <Application>Microsoft Office PowerPoint</Application>
  <PresentationFormat>Widescreen</PresentationFormat>
  <Paragraphs>52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ShellHeavy</vt:lpstr>
      <vt:lpstr>Wingdings</vt:lpstr>
      <vt:lpstr>ShellMedium</vt:lpstr>
      <vt:lpstr>Shell layouts with footer</vt:lpstr>
      <vt:lpstr>Technical Bootcamp</vt:lpstr>
      <vt:lpstr>Azure Synapse</vt:lpstr>
      <vt:lpstr>Power BI</vt:lpstr>
      <vt:lpstr>PowerBI Import and present data from SQL server</vt:lpstr>
      <vt:lpstr>Assignment: PetroCorp Business Requirements for PowerBi</vt:lpstr>
      <vt:lpstr>Assignment: PetroCorp Business Requirements for PowerBi</vt:lpstr>
      <vt:lpstr>Assignment: PetroCorp Business Requirements for PowerBi</vt:lpstr>
      <vt:lpstr>Geo spatial data using maps in PowerBi</vt:lpstr>
      <vt:lpstr>Funnel chart</vt:lpstr>
      <vt:lpstr>Assignment : Prepare report on PowerBi for wells data </vt:lpstr>
      <vt:lpstr>Python basics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presentation title</dc:title>
  <dc:creator>Malik, Daksh SBOBNG-PTIY/FUF</dc:creator>
  <cp:lastModifiedBy>Verma, Akshita SBOBNG-PTIY/FBG</cp:lastModifiedBy>
  <cp:revision>78</cp:revision>
  <dcterms:created xsi:type="dcterms:W3CDTF">2023-08-25T03:56:44Z</dcterms:created>
  <dcterms:modified xsi:type="dcterms:W3CDTF">2023-09-19T03:22:26Z</dcterms:modified>
  <cp:category>Shell_IC: MOST CONFIDENTIAL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izKit Template Type">
    <vt:lpwstr>Widescreen</vt:lpwstr>
  </property>
  <property fmtid="{D5CDD505-2E9C-101B-9397-08002B2CF9AE}" pid="3" name="WizKit Template Version">
    <vt:i4>6</vt:i4>
  </property>
</Properties>
</file>